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304" r:id="rId2"/>
    <p:sldId id="317" r:id="rId3"/>
    <p:sldId id="313" r:id="rId4"/>
    <p:sldId id="319" r:id="rId5"/>
    <p:sldId id="314" r:id="rId6"/>
    <p:sldId id="318" r:id="rId7"/>
    <p:sldId id="316" r:id="rId8"/>
    <p:sldId id="315" r:id="rId9"/>
    <p:sldId id="299" r:id="rId10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34" autoAdjust="0"/>
    <p:restoredTop sz="92426" autoAdjust="0"/>
  </p:normalViewPr>
  <p:slideViewPr>
    <p:cSldViewPr snapToGrid="0">
      <p:cViewPr varScale="1">
        <p:scale>
          <a:sx n="146" d="100"/>
          <a:sy n="146" d="100"/>
        </p:scale>
        <p:origin x="168" y="880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297F73-3A2E-484A-82BB-CC1A3DE85F48}" type="doc">
      <dgm:prSet loTypeId="urn:microsoft.com/office/officeart/2009/3/layout/StepUpProcess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EBB71186-71CF-854C-B626-08829AE7282A}" type="pres">
      <dgm:prSet presAssocID="{27297F73-3A2E-484A-82BB-CC1A3DE85F48}" presName="rootnode" presStyleCnt="0">
        <dgm:presLayoutVars>
          <dgm:chMax/>
          <dgm:chPref/>
          <dgm:dir/>
          <dgm:animLvl val="lvl"/>
        </dgm:presLayoutVars>
      </dgm:prSet>
      <dgm:spPr/>
    </dgm:pt>
  </dgm:ptLst>
  <dgm:cxnLst>
    <dgm:cxn modelId="{A24320F1-3C48-CC47-A887-D3A8DAE06F17}" type="presOf" srcId="{27297F73-3A2E-484A-82BB-CC1A3DE85F48}" destId="{EBB71186-71CF-854C-B626-08829AE7282A}" srcOrd="0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tiff>
</file>

<file path=ppt/media/image13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2020/5/26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027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651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57338" y="2275344"/>
            <a:ext cx="65453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12. </a:t>
            </a:r>
            <a:r>
              <a:rPr lang="en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与</a:t>
            </a:r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Serverless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未来展望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608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从</a:t>
            </a:r>
            <a:r>
              <a:rPr kumimoji="1" lang="en-US" altLang="zh-CN" dirty="0" err="1"/>
              <a:t>bff</a:t>
            </a:r>
            <a:r>
              <a:rPr kumimoji="1" lang="zh-CN" altLang="en-US" dirty="0"/>
              <a:t>到</a:t>
            </a:r>
            <a:r>
              <a:rPr kumimoji="1" lang="en-US" altLang="zh-CN" dirty="0" err="1"/>
              <a:t>sff</a:t>
            </a:r>
            <a:endParaRPr kumimoji="1" lang="zh-CN" altLang="en-US" dirty="0"/>
          </a:p>
        </p:txBody>
      </p:sp>
      <p:graphicFrame>
        <p:nvGraphicFramePr>
          <p:cNvPr id="14" name="图表 6">
            <a:extLst>
              <a:ext uri="{FF2B5EF4-FFF2-40B4-BE49-F238E27FC236}">
                <a16:creationId xmlns:a16="http://schemas.microsoft.com/office/drawing/2014/main" id="{75EB3FDE-2ED9-8440-B0EF-8CA962DCDF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762244"/>
              </p:ext>
            </p:extLst>
          </p:nvPr>
        </p:nvGraphicFramePr>
        <p:xfrm>
          <a:off x="1031884" y="1505279"/>
          <a:ext cx="5138653" cy="3553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E5BCD90F-C412-D042-ACF5-6CE1CDED90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4965" y="992778"/>
            <a:ext cx="6187143" cy="339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24324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2980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理解</a:t>
            </a:r>
            <a:r>
              <a:rPr kumimoji="1" lang="en-US" altLang="zh-CN" dirty="0"/>
              <a:t>Serverless</a:t>
            </a:r>
            <a:r>
              <a:rPr kumimoji="1" lang="zh-CN" altLang="en-US" dirty="0"/>
              <a:t>中前端的位置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E6107F3-8F1E-F649-975E-D2D9618C82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5"/>
          <a:stretch/>
        </p:blipFill>
        <p:spPr>
          <a:xfrm>
            <a:off x="1766791" y="1056611"/>
            <a:ext cx="5610418" cy="333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713502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425F1D5-21F8-DD4F-B51E-F76605F69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405" y="796128"/>
            <a:ext cx="5842270" cy="405127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423F066-4C61-684B-8F05-34F3C89548F4}"/>
              </a:ext>
            </a:extLst>
          </p:cNvPr>
          <p:cNvSpPr txBox="1"/>
          <p:nvPr/>
        </p:nvSpPr>
        <p:spPr>
          <a:xfrm>
            <a:off x="754912" y="489098"/>
            <a:ext cx="1619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可以做的事儿</a:t>
            </a:r>
          </a:p>
        </p:txBody>
      </p:sp>
    </p:spTree>
    <p:extLst>
      <p:ext uri="{BB962C8B-B14F-4D97-AF65-F5344CB8AC3E}">
        <p14:creationId xmlns:p14="http://schemas.microsoft.com/office/powerpoint/2010/main" val="186475935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D4FB9F-3FCB-CB4B-AAAC-FF60614E5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186" y="625075"/>
            <a:ext cx="6377032" cy="4248459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DD7E2B8C-8CBF-1A4F-A1CD-6D21A7A51F56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三大部分</a:t>
            </a:r>
          </a:p>
        </p:txBody>
      </p:sp>
    </p:spTree>
    <p:extLst>
      <p:ext uri="{BB962C8B-B14F-4D97-AF65-F5344CB8AC3E}">
        <p14:creationId xmlns:p14="http://schemas.microsoft.com/office/powerpoint/2010/main" val="292244991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4BAF95-941B-AC4D-980C-E13471893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示例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70D5FBE-53EC-994E-B075-07137E98D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680" y="1584960"/>
            <a:ext cx="5520912" cy="265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884243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C45C7BCC-1DC9-5B45-AC42-0AF329594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742" y="1122170"/>
            <a:ext cx="6556647" cy="31082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9342057-507E-3643-8457-F79EC692A565}"/>
              </a:ext>
            </a:extLst>
          </p:cNvPr>
          <p:cNvSpPr txBox="1"/>
          <p:nvPr/>
        </p:nvSpPr>
        <p:spPr>
          <a:xfrm>
            <a:off x="754912" y="48909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细化</a:t>
            </a:r>
          </a:p>
        </p:txBody>
      </p:sp>
    </p:spTree>
    <p:extLst>
      <p:ext uri="{BB962C8B-B14F-4D97-AF65-F5344CB8AC3E}">
        <p14:creationId xmlns:p14="http://schemas.microsoft.com/office/powerpoint/2010/main" val="2483766436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如何掌握更多内容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D4AD7E-0B25-F140-B294-6C12D5E47E1A}"/>
              </a:ext>
            </a:extLst>
          </p:cNvPr>
          <p:cNvSpPr txBox="1"/>
          <p:nvPr/>
        </p:nvSpPr>
        <p:spPr>
          <a:xfrm>
            <a:off x="1020726" y="1286540"/>
            <a:ext cx="7006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、长期学习的好处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、感知趋势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、形成自己的观点</a:t>
            </a:r>
            <a:endParaRPr kumimoji="1"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1C5D837-EDE0-2748-A5DD-37472A145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195" y="1112678"/>
            <a:ext cx="3276055" cy="189431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66F6C7F-47ED-7049-982A-F6240A894C35}"/>
              </a:ext>
            </a:extLst>
          </p:cNvPr>
          <p:cNvSpPr txBox="1"/>
          <p:nvPr/>
        </p:nvSpPr>
        <p:spPr>
          <a:xfrm>
            <a:off x="3762103" y="439782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正向循环</a:t>
            </a:r>
          </a:p>
        </p:txBody>
      </p:sp>
    </p:spTree>
    <p:extLst>
      <p:ext uri="{BB962C8B-B14F-4D97-AF65-F5344CB8AC3E}">
        <p14:creationId xmlns:p14="http://schemas.microsoft.com/office/powerpoint/2010/main" val="3996914110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  <p:extLst>
      <p:ext uri="{BB962C8B-B14F-4D97-AF65-F5344CB8AC3E}">
        <p14:creationId xmlns:p14="http://schemas.microsoft.com/office/powerpoint/2010/main" val="162359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74</Words>
  <Application>Microsoft Macintosh PowerPoint</Application>
  <PresentationFormat>全屏显示(16:9)</PresentationFormat>
  <Paragraphs>19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微软雅黑</vt:lpstr>
      <vt:lpstr>Arial</vt:lpstr>
      <vt:lpstr>黑体</vt:lpstr>
      <vt:lpstr>Hiragino Sans GB W3</vt:lpstr>
      <vt:lpstr>Calibri</vt:lpstr>
      <vt:lpstr>第一PPT，www.1ppt.com</vt:lpstr>
      <vt:lpstr>PowerPoint 演示文稿</vt:lpstr>
      <vt:lpstr> </vt:lpstr>
      <vt:lpstr>PowerPoint 演示文稿</vt:lpstr>
      <vt:lpstr>PowerPoint 演示文稿</vt:lpstr>
      <vt:lpstr>PowerPoint 演示文稿</vt:lpstr>
      <vt:lpstr>示例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i5ting</cp:lastModifiedBy>
  <cp:revision>149</cp:revision>
  <dcterms:created xsi:type="dcterms:W3CDTF">2015-01-22T11:01:00Z</dcterms:created>
  <dcterms:modified xsi:type="dcterms:W3CDTF">2020-05-27T06:58:57Z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